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0"/>
  </p:notesMasterIdLst>
  <p:handoutMasterIdLst>
    <p:handoutMasterId r:id="rId11"/>
  </p:handoutMasterIdLst>
  <p:sldIdLst>
    <p:sldId id="306" r:id="rId4"/>
    <p:sldId id="279" r:id="rId5"/>
    <p:sldId id="308" r:id="rId6"/>
    <p:sldId id="280" r:id="rId7"/>
    <p:sldId id="337" r:id="rId8"/>
    <p:sldId id="336" r:id="rId9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C6A"/>
    <a:srgbClr val="54585A"/>
    <a:srgbClr val="FFCC00"/>
    <a:srgbClr val="004376"/>
    <a:srgbClr val="F9F6E5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96" autoAdjust="0"/>
    <p:restoredTop sz="96404"/>
  </p:normalViewPr>
  <p:slideViewPr>
    <p:cSldViewPr snapToGrid="0" snapToObjects="1">
      <p:cViewPr varScale="1">
        <p:scale>
          <a:sx n="136" d="100"/>
          <a:sy n="136" d="100"/>
        </p:scale>
        <p:origin x="232" y="52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2/29/24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927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0">
            <a:extLst>
              <a:ext uri="{FF2B5EF4-FFF2-40B4-BE49-F238E27FC236}">
                <a16:creationId xmlns:a16="http://schemas.microsoft.com/office/drawing/2014/main" id="{F07C9153-7FEC-638D-4ADD-6BB1DD8D4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FE485BB9-C655-511D-0A07-5032FD2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17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2/29/24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2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  <p:sldLayoutId id="2147483704" r:id="rId3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2/29/24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  <p:sldLayoutId id="214748370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7999E7F-512F-867B-BA71-2127E217CB6A}"/>
              </a:ext>
            </a:extLst>
          </p:cNvPr>
          <p:cNvSpPr txBox="1">
            <a:spLocks/>
          </p:cNvSpPr>
          <p:nvPr/>
        </p:nvSpPr>
        <p:spPr>
          <a:xfrm>
            <a:off x="1642654" y="1239200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dirty="0"/>
              <a:t>Interactive Dashboard for Chronic Disease Data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F7C9D1-EAB3-1F60-57B4-01364802FFAF}"/>
              </a:ext>
            </a:extLst>
          </p:cNvPr>
          <p:cNvSpPr txBox="1">
            <a:spLocks/>
          </p:cNvSpPr>
          <p:nvPr/>
        </p:nvSpPr>
        <p:spPr>
          <a:xfrm>
            <a:off x="810705" y="4195714"/>
            <a:ext cx="11267423" cy="1809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3429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Team Number: 003</a:t>
            </a:r>
          </a:p>
          <a:p>
            <a:r>
              <a:rPr lang="en-US" sz="2400" b="1" dirty="0"/>
              <a:t>Team Members: </a:t>
            </a:r>
            <a:r>
              <a:rPr lang="en-US" sz="2400" b="1" dirty="0" err="1"/>
              <a:t>Jinglin</a:t>
            </a:r>
            <a:r>
              <a:rPr lang="en-US" sz="2400" b="1" dirty="0"/>
              <a:t> Xu, Maggie Xia, Yang Lu, </a:t>
            </a:r>
            <a:r>
              <a:rPr lang="en-US" sz="2400" b="1" dirty="0" err="1"/>
              <a:t>Haijiao</a:t>
            </a:r>
            <a:r>
              <a:rPr lang="en-US" sz="2400" b="1" dirty="0"/>
              <a:t> Tao, </a:t>
            </a:r>
            <a:r>
              <a:rPr lang="en-US" sz="2400" b="1" dirty="0" err="1"/>
              <a:t>Mingwei</a:t>
            </a:r>
            <a:r>
              <a:rPr lang="en-US" sz="2400" b="1" dirty="0"/>
              <a:t> Zhu</a:t>
            </a:r>
          </a:p>
        </p:txBody>
      </p:sp>
    </p:spTree>
    <p:extLst>
      <p:ext uri="{BB962C8B-B14F-4D97-AF65-F5344CB8AC3E}">
        <p14:creationId xmlns:p14="http://schemas.microsoft.com/office/powerpoint/2010/main" val="3824870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613CE7-F626-74B8-1199-3E041D285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6"/>
          <a:stretch/>
        </p:blipFill>
        <p:spPr>
          <a:xfrm>
            <a:off x="3952870" y="1187777"/>
            <a:ext cx="8118371" cy="438346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61021-43BE-6321-063C-E11195E7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031" y="1113517"/>
            <a:ext cx="4532219" cy="5155308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lnSpc>
                <a:spcPct val="120000"/>
              </a:lnSpc>
              <a:buChar char="•"/>
            </a:pPr>
            <a:r>
              <a:rPr lang="en-US" sz="2000" b="1" dirty="0"/>
              <a:t>Visualization:</a:t>
            </a:r>
            <a:r>
              <a:rPr lang="zh-CN" altLang="en-US" sz="2000" b="1" dirty="0"/>
              <a:t> </a:t>
            </a:r>
            <a:r>
              <a:rPr lang="en-US" sz="2000" dirty="0"/>
              <a:t>Develop an interactive map showcasing chronic disease distribution in the United States, emphasizing mortality and incidence rates.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Empowering Decision-Makers:</a:t>
            </a:r>
            <a:r>
              <a:rPr lang="zh-CN" altLang="en-US" sz="2000" b="1" dirty="0"/>
              <a:t> </a:t>
            </a:r>
            <a:r>
              <a:rPr lang="en-US" sz="2000" dirty="0"/>
              <a:t>Empower health professionals and government agencies with map-derived insights for informed decision-making, effective resource allocation, and enhanced healthcare outcomes in high-risk areas.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E1DB895-A091-AD9A-61C6-C23E6AD05E1E}"/>
              </a:ext>
            </a:extLst>
          </p:cNvPr>
          <p:cNvSpPr txBox="1">
            <a:spLocks/>
          </p:cNvSpPr>
          <p:nvPr/>
        </p:nvSpPr>
        <p:spPr>
          <a:xfrm>
            <a:off x="437563" y="288233"/>
            <a:ext cx="3932767" cy="11892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Motivations</a:t>
            </a:r>
          </a:p>
        </p:txBody>
      </p:sp>
    </p:spTree>
    <p:extLst>
      <p:ext uri="{BB962C8B-B14F-4D97-AF65-F5344CB8AC3E}">
        <p14:creationId xmlns:p14="http://schemas.microsoft.com/office/powerpoint/2010/main" val="2724052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9881ABB-8319-6A1A-934E-6FA65F16DACC}"/>
              </a:ext>
            </a:extLst>
          </p:cNvPr>
          <p:cNvSpPr txBox="1">
            <a:spLocks/>
          </p:cNvSpPr>
          <p:nvPr/>
        </p:nvSpPr>
        <p:spPr>
          <a:xfrm>
            <a:off x="107798" y="882866"/>
            <a:ext cx="6215742" cy="4170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CDC</a:t>
            </a:r>
            <a:r>
              <a:rPr lang="en-US" sz="2400" dirty="0"/>
              <a:t>'s Division of Population Health provides 124 standardized indicators, developed by consensus, for uniform chronic disease data collection and reporting by states, territories, and large metropolitan areas.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CDI website acts as a gateway, offering state-specific indicator data and additional resources, improving accessibility for health practitioners and researchers.</a:t>
            </a:r>
          </a:p>
        </p:txBody>
      </p:sp>
      <p:pic>
        <p:nvPicPr>
          <p:cNvPr id="1028" name="Picture 4" descr="5 Types of Technology to Improve People's Health">
            <a:extLst>
              <a:ext uri="{FF2B5EF4-FFF2-40B4-BE49-F238E27FC236}">
                <a16:creationId xmlns:a16="http://schemas.microsoft.com/office/drawing/2014/main" id="{B06A80BA-6E63-E3B9-88B7-6228F52F5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759" y="3147375"/>
            <a:ext cx="4722584" cy="2462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EB4B19C-0CB5-D672-AEAA-58F646EB7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30" y="239486"/>
            <a:ext cx="3613441" cy="2728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C11D674-8C99-80B7-4CF2-84388E4B6289}"/>
              </a:ext>
            </a:extLst>
          </p:cNvPr>
          <p:cNvSpPr txBox="1">
            <a:spLocks/>
          </p:cNvSpPr>
          <p:nvPr/>
        </p:nvSpPr>
        <p:spPr>
          <a:xfrm>
            <a:off x="437563" y="288233"/>
            <a:ext cx="3932767" cy="11892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292294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18A1053-6B5B-D074-1E73-11E39738E4D5}"/>
              </a:ext>
            </a:extLst>
          </p:cNvPr>
          <p:cNvSpPr txBox="1">
            <a:spLocks/>
          </p:cNvSpPr>
          <p:nvPr/>
        </p:nvSpPr>
        <p:spPr>
          <a:xfrm>
            <a:off x="10070894" y="394692"/>
            <a:ext cx="3932767" cy="11892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Dashboard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0A7C618-60E8-6608-09F7-204A59F43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107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BC8FD94-C6D3-B681-18E0-4F029C1BD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134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68A040A-D809-3E99-9A6F-28215D8F2742}"/>
              </a:ext>
            </a:extLst>
          </p:cNvPr>
          <p:cNvSpPr txBox="1">
            <a:spLocks/>
          </p:cNvSpPr>
          <p:nvPr/>
        </p:nvSpPr>
        <p:spPr>
          <a:xfrm>
            <a:off x="10070894" y="394692"/>
            <a:ext cx="3932767" cy="11892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259986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A46D27-196A-00B1-BA2B-4061AA3F1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822" y="1948986"/>
            <a:ext cx="8208356" cy="2960028"/>
          </a:xfrm>
        </p:spPr>
        <p:txBody>
          <a:bodyPr/>
          <a:lstStyle/>
          <a:p>
            <a:r>
              <a:rPr lang="zh-CN" altLang="en-US" sz="6000" dirty="0">
                <a:solidFill>
                  <a:schemeClr val="tx1"/>
                </a:solidFill>
                <a:latin typeface="Roboto"/>
                <a:cs typeface="Roboto"/>
              </a:rPr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116730399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11551</TotalTime>
  <Words>140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Roboto</vt:lpstr>
      <vt:lpstr>Arial</vt:lpstr>
      <vt:lpstr>Calibri</vt:lpstr>
      <vt:lpstr>Title Page</vt:lpstr>
      <vt:lpstr>Dividers</vt:lpstr>
      <vt:lpstr>Content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listening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Yang Lu</cp:lastModifiedBy>
  <cp:revision>38</cp:revision>
  <dcterms:created xsi:type="dcterms:W3CDTF">2022-08-24T13:02:54Z</dcterms:created>
  <dcterms:modified xsi:type="dcterms:W3CDTF">2024-03-02T03:07:09Z</dcterms:modified>
</cp:coreProperties>
</file>

<file path=docProps/thumbnail.jpeg>
</file>